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2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语篇导航-DA.eps" descr="id:21474864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介绍了作者自己保持健康的方式。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552" y="836712"/>
            <a:ext cx="10597307" cy="1139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57624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often ask me how I can stay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105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91152" y="815002"/>
            <a:ext cx="3608109" cy="47101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951190" y="1435719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healthy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01072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句意：人们经常问我，我如何能在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岁时保持健康。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stay healthy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保持健康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，空处用形容词作表语。故填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healthy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204864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it’s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think there is anything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live to 105 if they eat healthy food and do exercise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98862" y="2316948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natural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句意：我认为这是自然的。根据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可知，空处用形容词作表语。故填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93899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breakfast is 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have porridge for it at about 7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Porridge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often feel hungry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eat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think they are healthy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some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vegetables between lunch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supper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always eat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meals,I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have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 or a banana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3824" y="1344543"/>
            <a:ext cx="7248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gives</a:t>
            </a:r>
            <a:endParaRPr lang="zh-CN" altLang="en-US" sz="2000" dirty="0"/>
          </a:p>
        </p:txBody>
      </p:sp>
      <p:sp>
        <p:nvSpPr>
          <p:cNvPr id="3" name="矩形 2"/>
          <p:cNvSpPr/>
          <p:nvPr/>
        </p:nvSpPr>
        <p:spPr>
          <a:xfrm>
            <a:off x="4749610" y="1836198"/>
            <a:ext cx="5966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ea typeface="Times New Roman" panose="02020603050405020304" pitchFamily="18" charset="0"/>
              </a:rPr>
              <a:t>rice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5848740" y="2267873"/>
            <a:ext cx="455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an</a:t>
            </a:r>
            <a:endParaRPr lang="zh-CN" altLang="en-US" sz="2000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275286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sz="2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句意：粥给我能量。根据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I don’t often feel hungry in the morning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可知，句子时态是一般现在时，主语是不可数名词，谓语动词用第三人称单数形式。故填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/>
          <p:nvPr/>
        </p:nvSpPr>
        <p:spPr bwMode="auto">
          <a:xfrm>
            <a:off x="360854" y="3738914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句意：我在午餐和晚餐之间吃一些米饭和蔬菜。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米饭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，是不可数名词。故填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5"/>
          <p:cNvSpPr txBox="1"/>
          <p:nvPr/>
        </p:nvSpPr>
        <p:spPr bwMode="auto">
          <a:xfrm>
            <a:off x="360854" y="422108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句意：饭后，我通常吃一个苹果或一根香蕉。此处泛指一个苹果，且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是以元音音素开头的单词，用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morning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think I am too old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table tennis or badminton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 an hour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mahjong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play chess with my friends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86894" y="954850"/>
            <a:ext cx="13396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exercises</a:t>
            </a:r>
            <a:endParaRPr lang="zh-CN" altLang="en-US" dirty="0"/>
          </a:p>
        </p:txBody>
      </p:sp>
      <p:sp>
        <p:nvSpPr>
          <p:cNvPr id="5" name="内容占位符 6"/>
          <p:cNvSpPr txBox="1"/>
          <p:nvPr/>
        </p:nvSpPr>
        <p:spPr bwMode="auto">
          <a:xfrm>
            <a:off x="360854" y="256472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en-US" altLang="zh-CN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句意：我也晨练。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morning exercises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晨练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，固定短语。故填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7"/>
          <p:cNvSpPr txBox="1"/>
          <p:nvPr/>
        </p:nvSpPr>
        <p:spPr bwMode="auto">
          <a:xfrm>
            <a:off x="360854" y="366690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句意：我每天打半小时乒乓球或羽毛球。根据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“half an hour”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＋一段时间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43078" y="1478143"/>
            <a:ext cx="577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for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 105 years old now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feel I am still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 forever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sure you can if you have a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lifestyle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27054" y="952278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but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0775726" y="957959"/>
            <a:ext cx="8258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be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39422" y="1436876"/>
            <a:ext cx="817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good</a:t>
            </a:r>
            <a:endParaRPr lang="zh-CN" altLang="en-US" dirty="0"/>
          </a:p>
        </p:txBody>
      </p:sp>
      <p:sp>
        <p:nvSpPr>
          <p:cNvPr id="6" name="内容占位符 8"/>
          <p:cNvSpPr txBox="1"/>
          <p:nvPr/>
        </p:nvSpPr>
        <p:spPr bwMode="auto">
          <a:xfrm>
            <a:off x="360854" y="208273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句意：我现在已经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岁了，但我觉得自己还很年轻。空格前后是转折关系，用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9"/>
          <p:cNvSpPr txBox="1"/>
          <p:nvPr/>
        </p:nvSpPr>
        <p:spPr bwMode="auto">
          <a:xfrm>
            <a:off x="360854" y="323485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句意：你想永远保持年轻吗？固定搭配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想要做某事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，空处用不定式。故填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箭头右.eps" descr="id:214748812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134280" y="5373310"/>
            <a:ext cx="436880" cy="344170"/>
          </a:xfrm>
          <a:prstGeom prst="rect">
            <a:avLst/>
          </a:prstGeom>
        </p:spPr>
      </p:pic>
      <p:sp>
        <p:nvSpPr>
          <p:cNvPr id="10" name="内容占位符 10"/>
          <p:cNvSpPr txBox="1"/>
          <p:nvPr/>
        </p:nvSpPr>
        <p:spPr bwMode="auto">
          <a:xfrm>
            <a:off x="360854" y="4293229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句意：如果你有良好的生活方式，我相信你可以！此处修饰名词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lifestyle,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用形容词，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的形容词形式为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此处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是副词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还可以作形容词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2ABDF2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身体健康的</a:t>
            </a:r>
            <a:r>
              <a:rPr lang="en-US" altLang="zh-CN" b="1" dirty="0" smtClean="0">
                <a:solidFill>
                  <a:srgbClr val="2ABDF2"/>
                </a:solidFill>
                <a:latin typeface="+mn-ea"/>
                <a:cs typeface="Times New Roman" panose="02020603050405020304" pitchFamily="18" charset="0"/>
              </a:rPr>
              <a:t>”</a:t>
            </a:r>
            <a:endParaRPr lang="en-US" altLang="zh-CN" sz="900" b="1" dirty="0" smtClean="0">
              <a:solidFill>
                <a:srgbClr val="2ABDF2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1735</Words>
  <Application>WPS 演示</Application>
  <PresentationFormat>自定义</PresentationFormat>
  <Paragraphs>57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469</cp:revision>
  <dcterms:created xsi:type="dcterms:W3CDTF">2020-11-06T05:24:00Z</dcterms:created>
  <dcterms:modified xsi:type="dcterms:W3CDTF">2025-09-24T08:47:27Z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0B0A095B357A42AEA560D9E2D383C13A_12</vt:lpwstr>
  </property>
</Properties>
</file>